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74" r:id="rId4"/>
    <p:sldId id="259" r:id="rId5"/>
    <p:sldId id="261" r:id="rId6"/>
    <p:sldId id="262" r:id="rId7"/>
    <p:sldId id="263" r:id="rId8"/>
    <p:sldId id="260" r:id="rId9"/>
    <p:sldId id="258" r:id="rId10"/>
    <p:sldId id="271" r:id="rId11"/>
    <p:sldId id="272" r:id="rId12"/>
    <p:sldId id="273" r:id="rId13"/>
    <p:sldId id="264" r:id="rId14"/>
    <p:sldId id="265" r:id="rId15"/>
    <p:sldId id="266" r:id="rId16"/>
    <p:sldId id="267" r:id="rId17"/>
    <p:sldId id="269" r:id="rId18"/>
    <p:sldId id="268" r:id="rId19"/>
    <p:sldId id="270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606743-1936-4C93-AE6B-824AC0A188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4BCF827-1ADC-4D7A-BCA0-8BC1454C8E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4283EC-C62D-4469-A825-000AE2757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E508-71C0-4E10-9FAD-A81EE45E1B2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69C2D3-F180-430F-AB40-E557C9781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A64BB8-B595-4F61-A3A5-7084C39DA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8AE7-72C1-4E93-A6D0-3AF0659581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675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449703-3E53-4E4E-ACF0-AB7506E0E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D1E119-4AAF-460C-94D3-749258B40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FC1779-778C-420A-8949-A64D54191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E508-71C0-4E10-9FAD-A81EE45E1B2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5A1ABF-E42B-48BA-9614-41CCA0245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D5E5D2-F9BB-4E5B-BF47-DE381F492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8AE7-72C1-4E93-A6D0-3AF0659581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643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E7A645-E680-4BD5-B1AE-4AB51892A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66F8F9-E9C1-4413-A3BA-DB25CFAA0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CA05F5-B29E-4E88-91B9-E78A6C124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E508-71C0-4E10-9FAD-A81EE45E1B2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CF9B1F-69F5-4A52-955C-E5FA3C33D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A4872E-3C2D-43F8-A602-C56F4A77C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8AE7-72C1-4E93-A6D0-3AF0659581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609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518540-3267-4668-BD5B-48ED8B7C3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765EE2-B8A7-4477-9B3D-6078FB84C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2B9DB58-2A59-4FC7-A49C-ADEC02141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A6C0D07-4202-451D-A324-3B44E8EF8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E508-71C0-4E10-9FAD-A81EE45E1B2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9655A1-FFDE-4C4A-BA4D-E8AA503FF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BEFFF3-CF4C-416C-A488-BFD7FE16D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8AE7-72C1-4E93-A6D0-3AF0659581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6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D5ABD8-BA56-4277-BD5E-6B16E3F70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7AA32D-36B4-4F8F-9631-97433C82D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1BD5744-3A45-492E-BA2B-E6091FDA4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5FBFF98-5E61-4941-9C7B-C8D3CC7FAB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76C7F96-7DEF-43D7-9ACD-E58F5B6EA7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78042C2-F9C6-4D68-B468-4B65C0B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E508-71C0-4E10-9FAD-A81EE45E1B2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999295C-DA45-49FB-B123-DDE30713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D1C8CCF-4A60-4BB2-9CD7-9CBC3B21C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8AE7-72C1-4E93-A6D0-3AF0659581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203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54C656-9175-49A2-9E3D-ADAF35262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2949888-B0C2-4E3B-ADD1-418D37A6A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E508-71C0-4E10-9FAD-A81EE45E1B2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377B1A4-E84F-484F-9BDF-77F430ED4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F2090C4-8BE9-48C9-B91C-7F3FF1AF1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8AE7-72C1-4E93-A6D0-3AF0659581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608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D4592AA-AECF-4328-81AA-1B899B2BB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E508-71C0-4E10-9FAD-A81EE45E1B2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A489317-EB19-4621-9ED8-33E4F0C3C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B814070-A29E-4D10-9050-8CF0B7139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8AE7-72C1-4E93-A6D0-3AF0659581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323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70D33F-8217-4DD5-9041-8537A5B88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7D4065-AE1C-48BB-B213-4C25D3335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B2D35F1-213C-4814-AC22-4AF2A4B406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590B32-E2F4-4AF9-9D66-38DCAA352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E508-71C0-4E10-9FAD-A81EE45E1B2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BF9A77-9329-46F6-9D2C-D61DEAA55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A26581-2B25-4178-B87B-44C59A1AA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8AE7-72C1-4E93-A6D0-3AF0659581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96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DCA796-04F4-459A-88AC-C54F9B5CE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049F55E-EC02-4C72-9FF9-1CE813925E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2DFE001-931E-4E7A-BD6B-CC9FBCF142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5B7F18-D618-4381-8835-286745116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E508-71C0-4E10-9FAD-A81EE45E1B2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D9578E-80C1-4F71-9EE2-D2CEB486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ACE73F-D7EB-4366-AD16-8B586A128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8AE7-72C1-4E93-A6D0-3AF0659581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911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52B89E-EBBA-41EC-A5D9-E9E56211C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2A461CF-F319-40DD-ADB2-6524B83773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792179-A2B1-4022-B595-4AEA613E8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E508-71C0-4E10-9FAD-A81EE45E1B2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DE29D3-8E60-489B-9ECC-542EDC2C4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14DC2E-A1D8-42E5-9AC9-A25B15174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8AE7-72C1-4E93-A6D0-3AF0659581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26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B28FDFD-3E22-4C15-A6DF-E586C1C366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3D7802-C80F-4C12-A5FF-9CBD656CC6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61FD13-C687-4776-BECD-655921E39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E508-71C0-4E10-9FAD-A81EE45E1B2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787F26-B704-4061-9E6B-454380C9A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231920-919D-4CC5-8821-F7BAE11CB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8AE7-72C1-4E93-A6D0-3AF0659581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057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4130F-E11D-4A05-8D1F-0D5722764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62A275-9F70-4528-9FE4-DDA53372D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9ED582-A3FE-4D3C-9207-714DA1E642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BE508-71C0-4E10-9FAD-A81EE45E1B2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E75CFF-C2BE-46C7-B65B-9389AFFF8C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2A1F6A-30AF-4659-B0BD-36ACB2B63B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78AE7-72C1-4E93-A6D0-3AF0659581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88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787EC0-867C-4055-A68D-E5E6691AE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ПСИХИКА КАК ОБЪЕКТ ПСИХОЛОГИИ</a:t>
            </a:r>
          </a:p>
        </p:txBody>
      </p:sp>
      <p:pic>
        <p:nvPicPr>
          <p:cNvPr id="1026" name="Picture 2" descr="Психика - что это? Отвечаем на вопрос. Развитие психики человека">
            <a:extLst>
              <a:ext uri="{FF2B5EF4-FFF2-40B4-BE49-F238E27FC236}">
                <a16:creationId xmlns:a16="http://schemas.microsoft.com/office/drawing/2014/main" id="{DDAD894A-2916-41E0-8EAD-119622F21F9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576" y="2024743"/>
            <a:ext cx="4581330" cy="3489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556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сихология как наука. Предмет психологии, ее задачи - online presentation">
            <a:extLst>
              <a:ext uri="{FF2B5EF4-FFF2-40B4-BE49-F238E27FC236}">
                <a16:creationId xmlns:a16="http://schemas.microsoft.com/office/drawing/2014/main" id="{0F500D53-6E1B-401A-A1B7-2E9545EA6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615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Функции психики - презентация онлайн">
            <a:extLst>
              <a:ext uri="{FF2B5EF4-FFF2-40B4-BE49-F238E27FC236}">
                <a16:creationId xmlns:a16="http://schemas.microsoft.com/office/drawing/2014/main" id="{92254D85-6ABB-455F-BD5B-51B9CA83E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094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сихика: определение, структура, механизмы, эволюция в филогенезе -  презентация онлайн">
            <a:extLst>
              <a:ext uri="{FF2B5EF4-FFF2-40B4-BE49-F238E27FC236}">
                <a16:creationId xmlns:a16="http://schemas.microsoft.com/office/drawing/2014/main" id="{37A9D671-19BE-456C-8C30-4FE509EBE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7150"/>
            <a:ext cx="9753600" cy="674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798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Презентация &amp;quot;Развитие психики и происхождение сознания&amp;quot; - скачать бесплатно">
            <a:extLst>
              <a:ext uri="{FF2B5EF4-FFF2-40B4-BE49-F238E27FC236}">
                <a16:creationId xmlns:a16="http://schemas.microsoft.com/office/drawing/2014/main" id="{7ABC7670-977B-414D-91B0-056F90296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461963"/>
            <a:ext cx="7915275" cy="593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0076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Чем деятельность отличается от поведения: Отличие ПОВЕДЕНИЯ от ДЕЯТЕЛЬНОСТИ  — Общие дети, г. Воронеж">
            <a:extLst>
              <a:ext uri="{FF2B5EF4-FFF2-40B4-BE49-F238E27FC236}">
                <a16:creationId xmlns:a16="http://schemas.microsoft.com/office/drawing/2014/main" id="{F01995E4-381E-410A-8763-71AED4B1C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913" y="1004888"/>
            <a:ext cx="6734175" cy="484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3802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Презентация на тему &amp;quot;Проблема сознания в философии и психологии&amp;quot; -  презентации по Философии">
            <a:extLst>
              <a:ext uri="{FF2B5EF4-FFF2-40B4-BE49-F238E27FC236}">
                <a16:creationId xmlns:a16="http://schemas.microsoft.com/office/drawing/2014/main" id="{1F834B76-D476-4445-AB73-41C26B809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143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515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Презентация по философии &amp;quot;Сознание как философская проблема&amp;quot;">
            <a:extLst>
              <a:ext uri="{FF2B5EF4-FFF2-40B4-BE49-F238E27FC236}">
                <a16:creationId xmlns:a16="http://schemas.microsoft.com/office/drawing/2014/main" id="{A2A7B854-D037-401D-A653-FBD451C5F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153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Психические процессы, состояния и свойства">
            <a:extLst>
              <a:ext uri="{FF2B5EF4-FFF2-40B4-BE49-F238E27FC236}">
                <a16:creationId xmlns:a16="http://schemas.microsoft.com/office/drawing/2014/main" id="{C8E3FE11-ECD9-414E-89AB-9399E89B3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417" y="894522"/>
            <a:ext cx="7424531" cy="409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007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914F74-364A-4E0E-B772-5B9B6C263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ПСИХИЧЕСКИЕ ПРОЦЕССЫ</a:t>
            </a:r>
          </a:p>
        </p:txBody>
      </p:sp>
      <p:pic>
        <p:nvPicPr>
          <p:cNvPr id="16386" name="Picture 2" descr="Психические процессы это психические явления обеспечивающие первичное">
            <a:extLst>
              <a:ext uri="{FF2B5EF4-FFF2-40B4-BE49-F238E27FC236}">
                <a16:creationId xmlns:a16="http://schemas.microsoft.com/office/drawing/2014/main" id="{3DFCB21A-5B55-4B50-A492-C264E157150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Психические процессы - презентация онлайн">
            <a:extLst>
              <a:ext uri="{FF2B5EF4-FFF2-40B4-BE49-F238E27FC236}">
                <a16:creationId xmlns:a16="http://schemas.microsoft.com/office/drawing/2014/main" id="{A1402182-EC3D-43ED-B4CB-1251E26CC12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8"/>
            <a:ext cx="5181600" cy="448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45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BF64-1163-4AE5-A52A-D6866BA5B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ПСИХИЧЕСКИЕ СОСТОЯНИЯ</a:t>
            </a:r>
          </a:p>
        </p:txBody>
      </p:sp>
      <p:pic>
        <p:nvPicPr>
          <p:cNvPr id="17410" name="Picture 2" descr="Презентация по психологии на тему &amp;quot;Психические состояния&amp;quot;">
            <a:extLst>
              <a:ext uri="{FF2B5EF4-FFF2-40B4-BE49-F238E27FC236}">
                <a16:creationId xmlns:a16="http://schemas.microsoft.com/office/drawing/2014/main" id="{05CFFAD8-D762-44DC-B6FF-03EAF828902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6">
            <a:extLst>
              <a:ext uri="{FF2B5EF4-FFF2-40B4-BE49-F238E27FC236}">
                <a16:creationId xmlns:a16="http://schemas.microsoft.com/office/drawing/2014/main" id="{565D0071-906B-4847-BE40-2E4D919113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90687"/>
            <a:ext cx="5181600" cy="448627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Выделяют следующие основные характеристики психических состояний:</a:t>
            </a:r>
          </a:p>
          <a:p>
            <a:pPr lvl="0"/>
            <a:r>
              <a:rPr lang="ru-RU" dirty="0"/>
              <a:t>эмоциональные (тревога, радость, печаль и др.);</a:t>
            </a:r>
          </a:p>
          <a:p>
            <a:pPr lvl="0"/>
            <a:r>
              <a:rPr lang="ru-RU" dirty="0"/>
              <a:t>активационные (активность, пассивность);</a:t>
            </a:r>
          </a:p>
          <a:p>
            <a:pPr lvl="0"/>
            <a:r>
              <a:rPr lang="ru-RU" dirty="0"/>
              <a:t>тонические (бодрость, угнетенность);</a:t>
            </a:r>
          </a:p>
          <a:p>
            <a:pPr lvl="0"/>
            <a:r>
              <a:rPr lang="ru-RU" dirty="0"/>
              <a:t>временные (длительность состояния).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9748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DDCC10-FE8D-4762-BF66-83FE04E02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ПСИХИЧЕСКИЕ СВОЙСТВА</a:t>
            </a:r>
          </a:p>
        </p:txBody>
      </p:sp>
      <p:pic>
        <p:nvPicPr>
          <p:cNvPr id="18436" name="Picture 4" descr="Психические процессы свойства и состояния Психические явления">
            <a:extLst>
              <a:ext uri="{FF2B5EF4-FFF2-40B4-BE49-F238E27FC236}">
                <a16:creationId xmlns:a16="http://schemas.microsoft.com/office/drawing/2014/main" id="{321CADD3-0645-42B2-A6FB-F410C281A92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Презентация по психологии на тему &amp;quot;Мозг и психика&amp;quot;">
            <a:extLst>
              <a:ext uri="{FF2B5EF4-FFF2-40B4-BE49-F238E27FC236}">
                <a16:creationId xmlns:a16="http://schemas.microsoft.com/office/drawing/2014/main" id="{92FC43A4-BA63-4AB7-AF89-EEA22E79C93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838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Самосознание человека: Понятие самосознания личности человека — Общие дети,  г. Воронеж">
            <a:extLst>
              <a:ext uri="{FF2B5EF4-FFF2-40B4-BE49-F238E27FC236}">
                <a16:creationId xmlns:a16="http://schemas.microsoft.com/office/drawing/2014/main" id="{4B4B67D0-5A15-4064-A4F4-EE182DD07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489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Общая психология #9. Понятие и уровни развития самосознания.">
            <a:extLst>
              <a:ext uri="{FF2B5EF4-FFF2-40B4-BE49-F238E27FC236}">
                <a16:creationId xmlns:a16="http://schemas.microsoft.com/office/drawing/2014/main" id="{C9CED036-1550-489A-9BDE-E935A0B45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788" y="166688"/>
            <a:ext cx="7210425" cy="65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331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Таблица Структура самосознания — Таблица.РУС">
            <a:extLst>
              <a:ext uri="{FF2B5EF4-FFF2-40B4-BE49-F238E27FC236}">
                <a16:creationId xmlns:a16="http://schemas.microsoft.com/office/drawing/2014/main" id="{5CEA3A42-AF46-4346-B102-4C3475B2B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33450"/>
            <a:ext cx="9753600" cy="4991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626319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Таблица Критерии самосознания — Таблица.РУС">
            <a:extLst>
              <a:ext uri="{FF2B5EF4-FFF2-40B4-BE49-F238E27FC236}">
                <a16:creationId xmlns:a16="http://schemas.microsoft.com/office/drawing/2014/main" id="{43EDCF07-032E-4CFE-B0ED-72B7153E1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163" y="0"/>
            <a:ext cx="7304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448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Бессознательное в философии это: Бессознательное / Философский словарь —  Общие дети, г. Воронеж">
            <a:extLst>
              <a:ext uri="{FF2B5EF4-FFF2-40B4-BE49-F238E27FC236}">
                <a16:creationId xmlns:a16="http://schemas.microsoft.com/office/drawing/2014/main" id="{72A993AA-7A23-405A-87AC-84FBFE685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851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D96853-F4AE-4264-9164-8B60E4D92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БЕССОЗНАТЕЛЬНАЯ ЧАСТЬ ПСИХИКИ</a:t>
            </a:r>
          </a:p>
        </p:txBody>
      </p:sp>
      <p:pic>
        <p:nvPicPr>
          <p:cNvPr id="13314" name="Picture 2" descr="Структура психики человека. Механизмы развития невротических расстройств">
            <a:extLst>
              <a:ext uri="{FF2B5EF4-FFF2-40B4-BE49-F238E27FC236}">
                <a16:creationId xmlns:a16="http://schemas.microsoft.com/office/drawing/2014/main" id="{1CB48D69-66BC-4E36-A0C5-E9D13965B0A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8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Бессознательное психология: БЕССОЗНАТЕЛЬНОЕ • Большая российская  энциклопедия — Общие дети, г. Воронеж">
            <a:extLst>
              <a:ext uri="{FF2B5EF4-FFF2-40B4-BE49-F238E27FC236}">
                <a16:creationId xmlns:a16="http://schemas.microsoft.com/office/drawing/2014/main" id="{43715CCB-EF86-4896-BA83-8A247BD544F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5181600" cy="448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5936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Четырёхчастная модель психики, содержащая 2 бессознательных  //Психологическая газета">
            <a:extLst>
              <a:ext uri="{FF2B5EF4-FFF2-40B4-BE49-F238E27FC236}">
                <a16:creationId xmlns:a16="http://schemas.microsoft.com/office/drawing/2014/main" id="{6691D407-E98D-420A-8150-DC5258449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704975"/>
            <a:ext cx="5334000" cy="344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5044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47</Words>
  <Application>Microsoft Office PowerPoint</Application>
  <PresentationFormat>Широкоэкранный</PresentationFormat>
  <Paragraphs>10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ПСИХИКА КАК ОБЪЕКТ ПСИХОЛОГИИ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ПСИХИЧЕСКИЕ ПРОЦЕССЫ</vt:lpstr>
      <vt:lpstr>ПСИХИЧЕСКИЕ СОСТОЯНИЯ</vt:lpstr>
      <vt:lpstr>ПСИХИЧЕСКИЕ СВОЙСТВА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БЕССОЗНАТЕЛЬНАЯ ЧАСТЬ ПСИХИКИ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ПСИХИКА КАК ОБЪЕКТ ПСИХОЛОГИИ</dc:title>
  <dc:creator>User</dc:creator>
  <cp:lastModifiedBy>User</cp:lastModifiedBy>
  <cp:revision>16</cp:revision>
  <dcterms:created xsi:type="dcterms:W3CDTF">2022-01-30T16:03:15Z</dcterms:created>
  <dcterms:modified xsi:type="dcterms:W3CDTF">2022-01-31T08:47:11Z</dcterms:modified>
</cp:coreProperties>
</file>